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gm0bTkvnXLObs5pBCyTPz4GU+/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/>
    <p:restoredTop sz="9463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f1a3ba8ed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f1a3ba8ed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1bf656a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f1bf656a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0" y="202367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113100" y="2004934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MKT-H1253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                                MKT-H1253B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- 5 PLY (1Inc Thick) ROLL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DESC:- 100% JUTE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-IN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 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86" name="Google Shape;8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7700" y="0"/>
            <a:ext cx="2944844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7144" y="0"/>
            <a:ext cx="2944844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2550" y="1160485"/>
            <a:ext cx="3094600" cy="2506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>
            <a:spLocks noGrp="1"/>
          </p:cNvSpPr>
          <p:nvPr>
            <p:ph type="title"/>
          </p:nvPr>
        </p:nvSpPr>
        <p:spPr>
          <a:xfrm>
            <a:off x="461364" y="188912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57" name="Google Shape;157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MKT-1270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PATTERN FILL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58" name="Google Shape;15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4425" y="152400"/>
            <a:ext cx="5702009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1a3ba8ed5_0_13"/>
          <p:cNvSpPr txBox="1">
            <a:spLocks noGrp="1"/>
          </p:cNvSpPr>
          <p:nvPr>
            <p:ph type="title"/>
          </p:nvPr>
        </p:nvSpPr>
        <p:spPr>
          <a:xfrm>
            <a:off x="549506" y="292952"/>
            <a:ext cx="39321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</a:t>
            </a:r>
            <a:endParaRPr dirty="0"/>
          </a:p>
        </p:txBody>
      </p:sp>
      <p:sp>
        <p:nvSpPr>
          <p:cNvPr id="164" name="Google Shape;164;g2f1a3ba8ed5_0_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N" dirty="0"/>
              <a:t>PRODUCT CODE : MKT-1277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N" dirty="0"/>
              <a:t>TYPE - PATTERN FILL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65" name="Google Shape;165;g2f1a3ba8ed5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8386" y="3488176"/>
            <a:ext cx="2855700" cy="280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f1a3ba8ed5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2636" y="171599"/>
            <a:ext cx="3187201" cy="31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f1a3ba8ed5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8400" y="3077891"/>
            <a:ext cx="4049101" cy="30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f1a3ba8ed5_0_13"/>
          <p:cNvPicPr preferRelativeResize="0"/>
          <p:nvPr/>
        </p:nvPicPr>
        <p:blipFill rotWithShape="1">
          <a:blip r:embed="rId6">
            <a:alphaModFix/>
          </a:blip>
          <a:srcRect l="18250" t="12482" r="10847" b="8864"/>
          <a:stretch/>
        </p:blipFill>
        <p:spPr>
          <a:xfrm>
            <a:off x="4698949" y="292952"/>
            <a:ext cx="3539000" cy="235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title"/>
          </p:nvPr>
        </p:nvSpPr>
        <p:spPr>
          <a:xfrm>
            <a:off x="51213" y="380296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74" name="Google Shape;174;p11"/>
          <p:cNvSpPr txBox="1">
            <a:spLocks noGrp="1"/>
          </p:cNvSpPr>
          <p:nvPr>
            <p:ph type="body" idx="1"/>
          </p:nvPr>
        </p:nvSpPr>
        <p:spPr>
          <a:xfrm>
            <a:off x="271369" y="2171700"/>
            <a:ext cx="39321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MKT-1212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ROUND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75" name="Google Shape;17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012" y="1053700"/>
            <a:ext cx="5311713" cy="44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5413" y="1053700"/>
            <a:ext cx="2870751" cy="4403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>
            <a:spLocks noGrp="1"/>
          </p:cNvSpPr>
          <p:nvPr>
            <p:ph type="title"/>
          </p:nvPr>
        </p:nvSpPr>
        <p:spPr>
          <a:xfrm>
            <a:off x="261703" y="354455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82" name="Google Shape;182;p12"/>
          <p:cNvSpPr txBox="1">
            <a:spLocks noGrp="1"/>
          </p:cNvSpPr>
          <p:nvPr>
            <p:ph type="body" idx="1"/>
          </p:nvPr>
        </p:nvSpPr>
        <p:spPr>
          <a:xfrm>
            <a:off x="654713" y="2156710"/>
            <a:ext cx="3932100" cy="254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MKT-1241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OVAL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83" name="Google Shape;18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813" y="152400"/>
            <a:ext cx="6166024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"/>
          <p:cNvSpPr txBox="1">
            <a:spLocks noGrp="1"/>
          </p:cNvSpPr>
          <p:nvPr>
            <p:ph type="title"/>
          </p:nvPr>
        </p:nvSpPr>
        <p:spPr>
          <a:xfrm>
            <a:off x="1168092" y="57305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89" name="Google Shape;189;p13"/>
          <p:cNvSpPr txBox="1">
            <a:spLocks noGrp="1"/>
          </p:cNvSpPr>
          <p:nvPr>
            <p:ph type="body" idx="1"/>
          </p:nvPr>
        </p:nvSpPr>
        <p:spPr>
          <a:xfrm>
            <a:off x="1544326" y="2412752"/>
            <a:ext cx="3932237" cy="2439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MKT-1210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ROUND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90" name="Google Shape;1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2675" y="1373150"/>
            <a:ext cx="4006576" cy="400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/>
          </p:nvPr>
        </p:nvSpPr>
        <p:spPr>
          <a:xfrm>
            <a:off x="805877" y="652073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96" name="Google Shape;196;p14"/>
          <p:cNvSpPr txBox="1">
            <a:spLocks noGrp="1"/>
          </p:cNvSpPr>
          <p:nvPr>
            <p:ph type="body" idx="1"/>
          </p:nvPr>
        </p:nvSpPr>
        <p:spPr>
          <a:xfrm>
            <a:off x="1209382" y="2447144"/>
            <a:ext cx="3932237" cy="24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MKT-1215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ROUND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97" name="Google Shape;1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5025" y="1046300"/>
            <a:ext cx="4796349" cy="465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"/>
          <p:cNvSpPr txBox="1">
            <a:spLocks noGrp="1"/>
          </p:cNvSpPr>
          <p:nvPr>
            <p:ph type="title"/>
          </p:nvPr>
        </p:nvSpPr>
        <p:spPr>
          <a:xfrm>
            <a:off x="573362" y="307299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203" name="Google Shape;203;p15"/>
          <p:cNvSpPr txBox="1">
            <a:spLocks noGrp="1"/>
          </p:cNvSpPr>
          <p:nvPr>
            <p:ph type="body" idx="1"/>
          </p:nvPr>
        </p:nvSpPr>
        <p:spPr>
          <a:xfrm>
            <a:off x="968739" y="2057400"/>
            <a:ext cx="3932237" cy="344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MKT-1213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PLACEMAT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SIZE - 13 - 15 INC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b="1" i="1" dirty="0">
              <a:solidFill>
                <a:srgbClr val="FF0000"/>
              </a:solidFill>
            </a:endParaRPr>
          </a:p>
        </p:txBody>
      </p:sp>
      <p:pic>
        <p:nvPicPr>
          <p:cNvPr id="204" name="Google Shape;2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929" y="113922"/>
            <a:ext cx="3310566" cy="331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5"/>
          <p:cNvPicPr preferRelativeResize="0"/>
          <p:nvPr/>
        </p:nvPicPr>
        <p:blipFill rotWithShape="1">
          <a:blip r:embed="rId4">
            <a:alphaModFix/>
          </a:blip>
          <a:srcRect t="16191"/>
          <a:stretch/>
        </p:blipFill>
        <p:spPr>
          <a:xfrm>
            <a:off x="8598400" y="113925"/>
            <a:ext cx="3482649" cy="389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0175" y="3566513"/>
            <a:ext cx="3010796" cy="312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21600" y="4067625"/>
            <a:ext cx="3482650" cy="26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7A87-6FFC-4DD6-5FAF-6431CE37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47" y="335280"/>
            <a:ext cx="4528185" cy="1600200"/>
          </a:xfrm>
        </p:spPr>
        <p:txBody>
          <a:bodyPr/>
          <a:lstStyle/>
          <a:p>
            <a:r>
              <a:rPr lang="en-IN" sz="3200" b="1" dirty="0">
                <a:solidFill>
                  <a:schemeClr val="accent2"/>
                </a:solidFill>
              </a:rPr>
              <a:t>HANDMADE JUTE RUGS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58EA9-37DA-0164-9B0A-B482E3A40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9488" y="4718304"/>
            <a:ext cx="1735900" cy="1142746"/>
          </a:xfrm>
        </p:spPr>
        <p:txBody>
          <a:bodyPr/>
          <a:lstStyle/>
          <a:p>
            <a:pPr marL="2540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04EC3-E011-B31B-F3E1-56C09A2B119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31756" y="2049358"/>
            <a:ext cx="3932237" cy="3811588"/>
          </a:xfrm>
        </p:spPr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MKT-1213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-IN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PLACEMAT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-IN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SIZE - 13 - 15 INC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-IN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-IN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-IN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-IN" dirty="0"/>
          </a:p>
          <a:p>
            <a:endParaRPr lang="en-US" dirty="0"/>
          </a:p>
        </p:txBody>
      </p:sp>
      <p:pic>
        <p:nvPicPr>
          <p:cNvPr id="10" name="Picture 9" descr="A close up of a coaster&#10;&#10;Description automatically generated">
            <a:extLst>
              <a:ext uri="{FF2B5EF4-FFF2-40B4-BE49-F238E27FC236}">
                <a16:creationId xmlns:a16="http://schemas.microsoft.com/office/drawing/2014/main" id="{4126CCDB-A0D6-AACF-A231-6D8ABBE35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37" b="4953"/>
          <a:stretch/>
        </p:blipFill>
        <p:spPr>
          <a:xfrm>
            <a:off x="8690816" y="109728"/>
            <a:ext cx="3318304" cy="3407260"/>
          </a:xfrm>
          <a:prstGeom prst="rect">
            <a:avLst/>
          </a:prstGeom>
        </p:spPr>
      </p:pic>
      <p:pic>
        <p:nvPicPr>
          <p:cNvPr id="12" name="Picture 11" descr="A green and beige woven mat&#10;&#10;Description automatically generated">
            <a:extLst>
              <a:ext uri="{FF2B5EF4-FFF2-40B4-BE49-F238E27FC236}">
                <a16:creationId xmlns:a16="http://schemas.microsoft.com/office/drawing/2014/main" id="{7A9CB8CC-BDDD-A8A7-56B1-107D2D641A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7" t="7822" b="19289"/>
          <a:stretch/>
        </p:blipFill>
        <p:spPr>
          <a:xfrm>
            <a:off x="8753856" y="3646036"/>
            <a:ext cx="3224784" cy="3233164"/>
          </a:xfrm>
          <a:prstGeom prst="rect">
            <a:avLst/>
          </a:prstGeom>
        </p:spPr>
      </p:pic>
      <p:pic>
        <p:nvPicPr>
          <p:cNvPr id="14" name="Picture 13" descr="A pair of knitted leaves&#10;&#10;Description automatically generated">
            <a:extLst>
              <a:ext uri="{FF2B5EF4-FFF2-40B4-BE49-F238E27FC236}">
                <a16:creationId xmlns:a16="http://schemas.microsoft.com/office/drawing/2014/main" id="{DCA536D2-88F0-46D1-8439-F8CE2850BD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23" t="22999" r="5910" b="21422"/>
          <a:stretch/>
        </p:blipFill>
        <p:spPr>
          <a:xfrm>
            <a:off x="5155232" y="1135380"/>
            <a:ext cx="3034982" cy="43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3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1bf656a0e_0_0"/>
          <p:cNvSpPr txBox="1">
            <a:spLocks noGrp="1"/>
          </p:cNvSpPr>
          <p:nvPr>
            <p:ph type="title"/>
          </p:nvPr>
        </p:nvSpPr>
        <p:spPr>
          <a:xfrm>
            <a:off x="228588" y="405400"/>
            <a:ext cx="39321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>
                <a:solidFill>
                  <a:schemeClr val="accent2"/>
                </a:solidFill>
              </a:rPr>
              <a:t>JUTE BAGS</a:t>
            </a:r>
            <a:endParaRPr/>
          </a:p>
        </p:txBody>
      </p:sp>
      <p:sp>
        <p:nvSpPr>
          <p:cNvPr id="213" name="Google Shape;213;g2f1bf656a0e_0_0"/>
          <p:cNvSpPr txBox="1">
            <a:spLocks noGrp="1"/>
          </p:cNvSpPr>
          <p:nvPr>
            <p:ph type="body" idx="1"/>
          </p:nvPr>
        </p:nvSpPr>
        <p:spPr>
          <a:xfrm>
            <a:off x="839803" y="2224195"/>
            <a:ext cx="3932100" cy="25445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N" dirty="0"/>
              <a:t>PRODUCT CODE : MKT-1260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N" dirty="0"/>
              <a:t>TYPE - BAGS &amp; POUCH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N" dirty="0"/>
              <a:t>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14" name="Google Shape;214;g2f1bf656a0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8275" y="100600"/>
            <a:ext cx="4122075" cy="365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f1bf656a0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2975" y="3861825"/>
            <a:ext cx="4357376" cy="291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f1bf656a0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8101" y="152400"/>
            <a:ext cx="3093976" cy="30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f1bf656a0e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8102" y="2863025"/>
            <a:ext cx="2655330" cy="38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822483" y="350505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94" name="Google Shape;94;p2"/>
          <p:cNvSpPr txBox="1">
            <a:spLocks noGrp="1"/>
          </p:cNvSpPr>
          <p:nvPr>
            <p:ph type="body" idx="1"/>
          </p:nvPr>
        </p:nvSpPr>
        <p:spPr>
          <a:xfrm>
            <a:off x="822483" y="2286485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MKT-H1255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- 5 PLY (2 Inch Thick) WITH 2 PLY PLATT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-IN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95" name="Google Shape;9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9100" y="214575"/>
            <a:ext cx="5772099" cy="293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1827" y="3218800"/>
            <a:ext cx="4347776" cy="288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4720" y="3215125"/>
            <a:ext cx="2848030" cy="2882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1276332" y="41223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649257" y="232722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MKT-1290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DOUBLE BRAIDED ( 9PLY -1.5Inc Thick)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 t="2197" b="9541"/>
          <a:stretch/>
        </p:blipFill>
        <p:spPr>
          <a:xfrm>
            <a:off x="7105800" y="162075"/>
            <a:ext cx="4933801" cy="34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4075" y="3733725"/>
            <a:ext cx="3062777" cy="299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17700" y="1890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340323" y="2115338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MKT-1292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DOUBLE BRAIDED (10PLY – 1.5Inc)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12" name="Google Shape;11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9800" y="55800"/>
            <a:ext cx="4275651" cy="411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3092" y="2384704"/>
            <a:ext cx="3688075" cy="434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535124" y="188912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MKT-1232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BOX DESIGN RUG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            (30X30CM EACH BOX)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DESC:- 100%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 l="1613" t="25970" r="7757" b="790"/>
          <a:stretch/>
        </p:blipFill>
        <p:spPr>
          <a:xfrm>
            <a:off x="4619625" y="974758"/>
            <a:ext cx="4575924" cy="493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47950" y="1545450"/>
            <a:ext cx="2741599" cy="346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491276" y="1890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27" name="Google Shape;127;p6"/>
          <p:cNvSpPr txBox="1">
            <a:spLocks noGrp="1"/>
          </p:cNvSpPr>
          <p:nvPr>
            <p:ph type="body" idx="1"/>
          </p:nvPr>
        </p:nvSpPr>
        <p:spPr>
          <a:xfrm>
            <a:off x="518576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MKT-1235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DIAMOND FILL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28" name="Google Shape;128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6075" y="714800"/>
            <a:ext cx="3980301" cy="530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8051" y="877550"/>
            <a:ext cx="3510825" cy="485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262959" y="296678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262959" y="2087900"/>
            <a:ext cx="3479928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MKT-1275 &amp; 1275B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– PATERN FILL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36" name="Google Shape;13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9872" y="1272500"/>
            <a:ext cx="5082127" cy="38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3747" y="712450"/>
            <a:ext cx="3479928" cy="49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 txBox="1">
            <a:spLocks noGrp="1"/>
          </p:cNvSpPr>
          <p:nvPr>
            <p:ph type="title"/>
          </p:nvPr>
        </p:nvSpPr>
        <p:spPr>
          <a:xfrm>
            <a:off x="839788" y="188912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43" name="Google Shape;143;p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MKT-1239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-IN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/>
              <a:t>TYPE – SQURE FILL	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44" name="Google Shape;14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2275" y="457200"/>
            <a:ext cx="4740975" cy="5875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>
            <a:spLocks noGrp="1"/>
          </p:cNvSpPr>
          <p:nvPr>
            <p:ph type="title"/>
          </p:nvPr>
        </p:nvSpPr>
        <p:spPr>
          <a:xfrm>
            <a:off x="449658" y="188912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n-IN" sz="2400" b="1" dirty="0">
                <a:solidFill>
                  <a:schemeClr val="accent2"/>
                </a:solidFill>
              </a:rPr>
              <a:t>HANDMADE JUTE RUGS </a:t>
            </a:r>
            <a:endParaRPr sz="2400" dirty="0"/>
          </a:p>
        </p:txBody>
      </p:sp>
      <p:sp>
        <p:nvSpPr>
          <p:cNvPr id="150" name="Google Shape;150;p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PRODUCT CODE : MKT-1245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TYPE - RECTANGLE OVAL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MATERIAL :- 100% JUTE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100% HAND STITCHED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IN" dirty="0"/>
              <a:t>WE CAN MAKE CUSTOM DESIGN,COLOUR AND SIZE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151" name="Google Shape;15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4425" y="533400"/>
            <a:ext cx="7115176" cy="533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569</Words>
  <Application>Microsoft Office PowerPoint</Application>
  <PresentationFormat>Widescreen</PresentationFormat>
  <Paragraphs>162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HANDMADE JUTE RUGS </vt:lpstr>
      <vt:lpstr>HANDMADE JUTE RUGS </vt:lpstr>
      <vt:lpstr>HANDMADE JUTE RUGS </vt:lpstr>
      <vt:lpstr>HANDMADE JUTE RUGS </vt:lpstr>
      <vt:lpstr>HANDMADE JUTE RUGS </vt:lpstr>
      <vt:lpstr>HANDMADE JUTE RUGS </vt:lpstr>
      <vt:lpstr>HANDMADE JUTE RUGS </vt:lpstr>
      <vt:lpstr>HANDMADE JUTE RUGS </vt:lpstr>
      <vt:lpstr>HANDMADE JUTE RUGS </vt:lpstr>
      <vt:lpstr>HANDMADE JUTE RUGS </vt:lpstr>
      <vt:lpstr>HANDMADE JUTE RUGS</vt:lpstr>
      <vt:lpstr>HANDMADE JUTE RUGS </vt:lpstr>
      <vt:lpstr>HANDMADE JUTE RUGS </vt:lpstr>
      <vt:lpstr>HANDMADE JUTE RUGS </vt:lpstr>
      <vt:lpstr>HANDMADE JUTE RUGS </vt:lpstr>
      <vt:lpstr>HANDMADE JUTE RUGS </vt:lpstr>
      <vt:lpstr>HANDMADE JUTE RUGS </vt:lpstr>
      <vt:lpstr>JUTE BAGS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royit krishnan</dc:creator>
  <cp:lastModifiedBy>Administrator</cp:lastModifiedBy>
  <cp:revision>2</cp:revision>
  <dcterms:created xsi:type="dcterms:W3CDTF">2024-06-29T06:07:28Z</dcterms:created>
  <dcterms:modified xsi:type="dcterms:W3CDTF">2025-03-07T21:48:16Z</dcterms:modified>
</cp:coreProperties>
</file>